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33" autoAdjust="0"/>
    <p:restoredTop sz="94660"/>
  </p:normalViewPr>
  <p:slideViewPr>
    <p:cSldViewPr snapToGrid="0">
      <p:cViewPr varScale="1">
        <p:scale>
          <a:sx n="69" d="100"/>
          <a:sy n="69" d="100"/>
        </p:scale>
        <p:origin x="432" y="2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8443782-9EA8-3654-87AC-AC2F378B97E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B451991F-C466-BE96-1DA7-2F80B95FD00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C147CEBD-F7A6-FFE8-5A76-86C5537E36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EFF289-E54D-4186-B403-70F1017AE376}" type="datetimeFigureOut">
              <a:rPr lang="pt-BR" smtClean="0"/>
              <a:t>22/10/2025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4AF22123-EBD2-ABB9-9C01-806CF0CF59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ED3EC8D5-7E59-1CE4-4854-F1ED59E5EC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EBDB88-8477-44F9-81A5-C5A78B0F1B1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343435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98EFE94-1016-16FC-3932-CC2BA0E1E5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3B5A453D-1CB2-DFF4-3E52-651C0284F11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C4585645-6112-D6B4-C1D6-A8A44AB5F5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EFF289-E54D-4186-B403-70F1017AE376}" type="datetimeFigureOut">
              <a:rPr lang="pt-BR" smtClean="0"/>
              <a:t>22/10/2025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1A46EB56-61BA-A3EE-6AF4-418BBB4826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C786542D-EB1B-749F-E83F-2DE051E765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EBDB88-8477-44F9-81A5-C5A78B0F1B1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088876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E7EF88D8-6A80-D0F4-84A2-9835658F6AE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2AF69F04-45A0-D59A-E8B4-0B3E3FEFA8D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9A530A3A-96B4-1DD0-0D77-51E684CAFB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EFF289-E54D-4186-B403-70F1017AE376}" type="datetimeFigureOut">
              <a:rPr lang="pt-BR" smtClean="0"/>
              <a:t>22/10/2025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80657634-73C5-22AC-BF81-044011335C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8D215331-2501-75D8-3216-70459A84AA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EBDB88-8477-44F9-81A5-C5A78B0F1B1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39050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837119C-F37A-D422-9E5C-0F8B100DD6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B87E7D81-F289-6253-822C-A4680B05EE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5808431F-0A03-F94E-4A37-4DC74C4140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EFF289-E54D-4186-B403-70F1017AE376}" type="datetimeFigureOut">
              <a:rPr lang="pt-BR" smtClean="0"/>
              <a:t>22/10/2025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706A406F-7676-7D81-1847-A18511D9A9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90BE1F90-BB70-5A71-7C71-B382CB5CC3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EBDB88-8477-44F9-81A5-C5A78B0F1B1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441035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89F2AEE-B6E7-9200-4BE5-1A63289BC1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AAD81E00-FDAC-EF98-B2F3-A4215A7A143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D31EE4F3-ECDE-3750-525F-5A594A0F2A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EFF289-E54D-4186-B403-70F1017AE376}" type="datetimeFigureOut">
              <a:rPr lang="pt-BR" smtClean="0"/>
              <a:t>22/10/2025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73DC843F-57D6-774F-1258-A5A4CF3C41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177D6B18-9654-9A87-E6F7-D8838F5FCD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EBDB88-8477-44F9-81A5-C5A78B0F1B1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98793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B23D179-C6ED-E643-1370-EDDBAC22EA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9B79ADD-F91E-AD41-87CE-511AE867273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4423DFF8-93B6-E207-92E9-6B55B7A0D19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7AC662C2-1582-ECED-CF84-005AF61727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EFF289-E54D-4186-B403-70F1017AE376}" type="datetimeFigureOut">
              <a:rPr lang="pt-BR" smtClean="0"/>
              <a:t>22/10/2025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E66F70F6-C76B-CB04-F18E-8EE43B699C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7142017A-382E-F491-C114-1BB4561F25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EBDB88-8477-44F9-81A5-C5A78B0F1B1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316556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D755E01-7770-E78B-E038-A22B7C767E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892164F1-958E-2EB9-F0E3-15DDC872AD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E8D86CB1-7A0F-FB73-8770-DEEB7EF3DF4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95B0F643-3C69-15C5-16AF-D5E3683541D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0A2C1588-6DEB-FEED-87DC-8AE9F5D190C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93FD12F8-8CB1-7B1E-B75C-A3F1D7E729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EFF289-E54D-4186-B403-70F1017AE376}" type="datetimeFigureOut">
              <a:rPr lang="pt-BR" smtClean="0"/>
              <a:t>22/10/2025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6654FE97-BB5E-869E-A7E8-91BF4D20D7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6CEFFE59-1767-1D39-94F9-F2CCE6521E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EBDB88-8477-44F9-81A5-C5A78B0F1B1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314875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3A5AF96-44B0-7E29-B7A8-24698C65FF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10214424-4618-A0CD-7584-049995B2DC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EFF289-E54D-4186-B403-70F1017AE376}" type="datetimeFigureOut">
              <a:rPr lang="pt-BR" smtClean="0"/>
              <a:t>22/10/2025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7886D35F-FABB-46FD-4AE3-665EFCEC78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A7F791E1-4C99-02DB-6BF9-0DA4FAE596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EBDB88-8477-44F9-81A5-C5A78B0F1B1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127928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83F464C1-EF5B-2102-7783-4E376C651F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EFF289-E54D-4186-B403-70F1017AE376}" type="datetimeFigureOut">
              <a:rPr lang="pt-BR" smtClean="0"/>
              <a:t>22/10/2025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3D0767E9-EF47-E7EA-0738-A88E563792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48D2E7B5-0C9E-F030-6668-B5D78E59A3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EBDB88-8477-44F9-81A5-C5A78B0F1B1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493898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9E7B57F-67F0-63EE-2853-BB2876F2A1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4513581A-9FD3-15D0-01DF-B9FE5513EC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78FD6779-F724-0990-D96A-57C0B45535E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B303BD99-C720-F1D7-211C-752E841232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EFF289-E54D-4186-B403-70F1017AE376}" type="datetimeFigureOut">
              <a:rPr lang="pt-BR" smtClean="0"/>
              <a:t>22/10/2025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CE3B2560-B08D-1EA6-F570-54AFB530A9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B805BDE3-DD65-DD59-CAB9-23A22F7EB8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EBDB88-8477-44F9-81A5-C5A78B0F1B1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879993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7A9A6FC-FFD1-471F-7238-72821EBE2A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6E973645-8A1D-D86A-35FB-33427B3663E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1BCEA5E3-6584-A269-2024-B0824822AB9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0C10E0AA-8182-FB19-B5ED-5D8F6FF532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EFF289-E54D-4186-B403-70F1017AE376}" type="datetimeFigureOut">
              <a:rPr lang="pt-BR" smtClean="0"/>
              <a:t>22/10/2025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9934AAC4-167F-1CD8-D741-273B71CD40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D1DF4953-955F-7AB5-AC35-7F41B397CA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EBDB88-8477-44F9-81A5-C5A78B0F1B1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211545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088450F5-2642-7F33-93CC-5CB1077F1D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484566F3-B155-165B-4FDA-4A7790E71E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A5EDE120-8DB4-5B4D-106B-07ADCB062CF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FEFF289-E54D-4186-B403-70F1017AE376}" type="datetimeFigureOut">
              <a:rPr lang="pt-BR" smtClean="0"/>
              <a:t>22/10/2025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32D3B774-338C-3700-6783-CFBF65E8DE1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244332C9-5E80-407C-7521-0A33159CCB9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5EBDB88-8477-44F9-81A5-C5A78B0F1B1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875061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EAA0596-72D8-1BD6-6905-2C3E4CE0106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056908" y="1122363"/>
            <a:ext cx="6719456" cy="1828655"/>
          </a:xfrm>
        </p:spPr>
        <p:txBody>
          <a:bodyPr/>
          <a:lstStyle/>
          <a:p>
            <a:endParaRPr lang="pt-BR" dirty="0">
              <a:solidFill>
                <a:srgbClr val="002060"/>
              </a:solidFill>
            </a:endParaRP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54422668-E148-2D7B-926D-9E172B51EC2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056908" y="4564782"/>
            <a:ext cx="6719456" cy="706871"/>
          </a:xfrm>
        </p:spPr>
        <p:txBody>
          <a:bodyPr>
            <a:normAutofit/>
          </a:bodyPr>
          <a:lstStyle/>
          <a:p>
            <a:r>
              <a:rPr lang="pt-BR" dirty="0">
                <a:solidFill>
                  <a:srgbClr val="0070C0"/>
                </a:solidFill>
              </a:rPr>
              <a:t>NOME</a:t>
            </a:r>
          </a:p>
        </p:txBody>
      </p:sp>
    </p:spTree>
    <p:extLst>
      <p:ext uri="{BB962C8B-B14F-4D97-AF65-F5344CB8AC3E}">
        <p14:creationId xmlns:p14="http://schemas.microsoft.com/office/powerpoint/2010/main" val="37267224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197B14E-F452-70F4-8BF4-7A9A4897A9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65564" y="681037"/>
            <a:ext cx="9788235" cy="1009651"/>
          </a:xfrm>
        </p:spPr>
        <p:txBody>
          <a:bodyPr/>
          <a:lstStyle/>
          <a:p>
            <a:endParaRPr lang="pt-BR" dirty="0">
              <a:solidFill>
                <a:srgbClr val="0070C0"/>
              </a:solidFill>
            </a:endParaRP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680BCF10-10DD-5D41-B8B6-A9C30E5CDF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0436" y="1825625"/>
            <a:ext cx="10633363" cy="4351338"/>
          </a:xfrm>
        </p:spPr>
        <p:txBody>
          <a:bodyPr/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5393007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939910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</TotalTime>
  <Words>1</Words>
  <Application>Microsoft Office PowerPoint</Application>
  <PresentationFormat>Widescreen</PresentationFormat>
  <Paragraphs>1</Paragraphs>
  <Slides>3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3</vt:i4>
      </vt:variant>
    </vt:vector>
  </HeadingPairs>
  <TitlesOfParts>
    <vt:vector size="7" baseType="lpstr">
      <vt:lpstr>Aptos</vt:lpstr>
      <vt:lpstr>Aptos Display</vt:lpstr>
      <vt:lpstr>Arial</vt:lpstr>
      <vt:lpstr>Tema do Office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adriana zavadniak</dc:creator>
  <cp:lastModifiedBy>adriana zavadniak</cp:lastModifiedBy>
  <cp:revision>7</cp:revision>
  <dcterms:created xsi:type="dcterms:W3CDTF">2025-10-21T14:13:29Z</dcterms:created>
  <dcterms:modified xsi:type="dcterms:W3CDTF">2025-10-22T14:54:39Z</dcterms:modified>
</cp:coreProperties>
</file>